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9" r:id="rId5"/>
    <p:sldId id="284" r:id="rId6"/>
    <p:sldId id="361" r:id="rId7"/>
    <p:sldId id="262" r:id="rId8"/>
    <p:sldId id="458" r:id="rId9"/>
    <p:sldId id="848" r:id="rId10"/>
    <p:sldId id="847" r:id="rId11"/>
    <p:sldId id="849" r:id="rId12"/>
    <p:sldId id="850" r:id="rId13"/>
    <p:sldId id="851" r:id="rId14"/>
    <p:sldId id="857" r:id="rId15"/>
    <p:sldId id="853" r:id="rId16"/>
    <p:sldId id="856" r:id="rId17"/>
    <p:sldId id="846" r:id="rId18"/>
    <p:sldId id="858" r:id="rId19"/>
    <p:sldId id="859" r:id="rId20"/>
    <p:sldId id="860" r:id="rId21"/>
    <p:sldId id="844" r:id="rId22"/>
    <p:sldId id="845" r:id="rId23"/>
    <p:sldId id="46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an Nguyen Thanh" initials="LNT" lastIdx="1" clrIdx="0">
    <p:extLst>
      <p:ext uri="{19B8F6BF-5375-455C-9EA6-DF929625EA0E}">
        <p15:presenceInfo xmlns:p15="http://schemas.microsoft.com/office/powerpoint/2012/main" userId="Loan Nguyen Than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21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an Nguyen Thanh" userId="a13e4771-7b71-4f1e-b743-20a119b822ac" providerId="ADAL" clId="{FE66E504-4EDA-4ACC-86E4-96B9164BC85D}"/>
    <pc:docChg chg="undo custSel addSld modSld">
      <pc:chgData name="Loan Nguyen Thanh" userId="a13e4771-7b71-4f1e-b743-20a119b822ac" providerId="ADAL" clId="{FE66E504-4EDA-4ACC-86E4-96B9164BC85D}" dt="2021-02-07T09:36:04.796" v="210" actId="1076"/>
      <pc:docMkLst>
        <pc:docMk/>
      </pc:docMkLst>
      <pc:sldChg chg="modSp mod">
        <pc:chgData name="Loan Nguyen Thanh" userId="a13e4771-7b71-4f1e-b743-20a119b822ac" providerId="ADAL" clId="{FE66E504-4EDA-4ACC-86E4-96B9164BC85D}" dt="2021-02-07T09:22:38.876" v="0" actId="14100"/>
        <pc:sldMkLst>
          <pc:docMk/>
          <pc:sldMk cId="713201908" sldId="258"/>
        </pc:sldMkLst>
        <pc:picChg chg="mod">
          <ac:chgData name="Loan Nguyen Thanh" userId="a13e4771-7b71-4f1e-b743-20a119b822ac" providerId="ADAL" clId="{FE66E504-4EDA-4ACC-86E4-96B9164BC85D}" dt="2021-02-07T09:22:38.876" v="0" actId="14100"/>
          <ac:picMkLst>
            <pc:docMk/>
            <pc:sldMk cId="713201908" sldId="258"/>
            <ac:picMk id="6" creationId="{86B634A5-D9CC-423A-95BF-7EF327B70CB1}"/>
          </ac:picMkLst>
        </pc:picChg>
      </pc:sldChg>
      <pc:sldChg chg="addSp delSp modSp new mod">
        <pc:chgData name="Loan Nguyen Thanh" userId="a13e4771-7b71-4f1e-b743-20a119b822ac" providerId="ADAL" clId="{FE66E504-4EDA-4ACC-86E4-96B9164BC85D}" dt="2021-02-07T09:31:57.973" v="167" actId="14100"/>
        <pc:sldMkLst>
          <pc:docMk/>
          <pc:sldMk cId="3452816053" sldId="260"/>
        </pc:sldMkLst>
        <pc:spChg chg="del">
          <ac:chgData name="Loan Nguyen Thanh" userId="a13e4771-7b71-4f1e-b743-20a119b822ac" providerId="ADAL" clId="{FE66E504-4EDA-4ACC-86E4-96B9164BC85D}" dt="2021-02-07T09:23:57.686" v="2" actId="478"/>
          <ac:spMkLst>
            <pc:docMk/>
            <pc:sldMk cId="3452816053" sldId="260"/>
            <ac:spMk id="2" creationId="{3B471C5F-A0F5-4278-AC7B-61BF05BBDFB2}"/>
          </ac:spMkLst>
        </pc:spChg>
        <pc:spChg chg="del">
          <ac:chgData name="Loan Nguyen Thanh" userId="a13e4771-7b71-4f1e-b743-20a119b822ac" providerId="ADAL" clId="{FE66E504-4EDA-4ACC-86E4-96B9164BC85D}" dt="2021-02-07T09:23:59.894" v="3" actId="478"/>
          <ac:spMkLst>
            <pc:docMk/>
            <pc:sldMk cId="3452816053" sldId="260"/>
            <ac:spMk id="3" creationId="{0B8D7ABA-E5D2-4EC1-BC78-AEBA919EAEA2}"/>
          </ac:spMkLst>
        </pc:spChg>
        <pc:spChg chg="add mod">
          <ac:chgData name="Loan Nguyen Thanh" userId="a13e4771-7b71-4f1e-b743-20a119b822ac" providerId="ADAL" clId="{FE66E504-4EDA-4ACC-86E4-96B9164BC85D}" dt="2021-02-07T09:30:27.993" v="111" actId="1076"/>
          <ac:spMkLst>
            <pc:docMk/>
            <pc:sldMk cId="3452816053" sldId="260"/>
            <ac:spMk id="4" creationId="{6191FD84-B707-4DB4-B207-5234EF080256}"/>
          </ac:spMkLst>
        </pc:spChg>
        <pc:spChg chg="add mod">
          <ac:chgData name="Loan Nguyen Thanh" userId="a13e4771-7b71-4f1e-b743-20a119b822ac" providerId="ADAL" clId="{FE66E504-4EDA-4ACC-86E4-96B9164BC85D}" dt="2021-02-07T09:31:41.633" v="162" actId="2711"/>
          <ac:spMkLst>
            <pc:docMk/>
            <pc:sldMk cId="3452816053" sldId="260"/>
            <ac:spMk id="9" creationId="{3111EFEE-4393-403B-AD79-896174DAC403}"/>
          </ac:spMkLst>
        </pc:spChg>
        <pc:picChg chg="add mod">
          <ac:chgData name="Loan Nguyen Thanh" userId="a13e4771-7b71-4f1e-b743-20a119b822ac" providerId="ADAL" clId="{FE66E504-4EDA-4ACC-86E4-96B9164BC85D}" dt="2021-02-07T09:31:49.165" v="164" actId="14100"/>
          <ac:picMkLst>
            <pc:docMk/>
            <pc:sldMk cId="3452816053" sldId="260"/>
            <ac:picMk id="6" creationId="{C74A4DDC-3570-4FAD-A162-68BE1338BFB6}"/>
          </ac:picMkLst>
        </pc:picChg>
        <pc:picChg chg="add mod">
          <ac:chgData name="Loan Nguyen Thanh" userId="a13e4771-7b71-4f1e-b743-20a119b822ac" providerId="ADAL" clId="{FE66E504-4EDA-4ACC-86E4-96B9164BC85D}" dt="2021-02-07T09:31:57.973" v="167" actId="14100"/>
          <ac:picMkLst>
            <pc:docMk/>
            <pc:sldMk cId="3452816053" sldId="260"/>
            <ac:picMk id="8" creationId="{7C6B3237-F887-46F6-BD2C-AF66D16A531A}"/>
          </ac:picMkLst>
        </pc:picChg>
      </pc:sldChg>
      <pc:sldChg chg="addSp delSp modSp new mod">
        <pc:chgData name="Loan Nguyen Thanh" userId="a13e4771-7b71-4f1e-b743-20a119b822ac" providerId="ADAL" clId="{FE66E504-4EDA-4ACC-86E4-96B9164BC85D}" dt="2021-02-07T09:36:04.796" v="210" actId="1076"/>
        <pc:sldMkLst>
          <pc:docMk/>
          <pc:sldMk cId="3354246694" sldId="261"/>
        </pc:sldMkLst>
        <pc:spChg chg="del">
          <ac:chgData name="Loan Nguyen Thanh" userId="a13e4771-7b71-4f1e-b743-20a119b822ac" providerId="ADAL" clId="{FE66E504-4EDA-4ACC-86E4-96B9164BC85D}" dt="2021-02-07T09:32:38.355" v="169" actId="478"/>
          <ac:spMkLst>
            <pc:docMk/>
            <pc:sldMk cId="3354246694" sldId="261"/>
            <ac:spMk id="2" creationId="{2C4ACC87-19FE-4FF6-A108-58178FE3E25C}"/>
          </ac:spMkLst>
        </pc:spChg>
        <pc:spChg chg="del">
          <ac:chgData name="Loan Nguyen Thanh" userId="a13e4771-7b71-4f1e-b743-20a119b822ac" providerId="ADAL" clId="{FE66E504-4EDA-4ACC-86E4-96B9164BC85D}" dt="2021-02-07T09:32:35.644" v="168" actId="478"/>
          <ac:spMkLst>
            <pc:docMk/>
            <pc:sldMk cId="3354246694" sldId="261"/>
            <ac:spMk id="3" creationId="{B18D7134-E4CE-42C5-A8FE-FC7803E89330}"/>
          </ac:spMkLst>
        </pc:spChg>
        <pc:spChg chg="add mod">
          <ac:chgData name="Loan Nguyen Thanh" userId="a13e4771-7b71-4f1e-b743-20a119b822ac" providerId="ADAL" clId="{FE66E504-4EDA-4ACC-86E4-96B9164BC85D}" dt="2021-02-07T09:32:56.859" v="185" actId="6549"/>
          <ac:spMkLst>
            <pc:docMk/>
            <pc:sldMk cId="3354246694" sldId="261"/>
            <ac:spMk id="4" creationId="{41DC3496-7997-47EB-B969-8CCB3EEE7B8C}"/>
          </ac:spMkLst>
        </pc:spChg>
        <pc:spChg chg="add mod">
          <ac:chgData name="Loan Nguyen Thanh" userId="a13e4771-7b71-4f1e-b743-20a119b822ac" providerId="ADAL" clId="{FE66E504-4EDA-4ACC-86E4-96B9164BC85D}" dt="2021-02-07T09:36:04.796" v="210" actId="1076"/>
          <ac:spMkLst>
            <pc:docMk/>
            <pc:sldMk cId="3354246694" sldId="261"/>
            <ac:spMk id="6" creationId="{B4F0D529-7AD1-4FB0-B2C4-F4CB9B29DE6D}"/>
          </ac:spMkLst>
        </pc:spChg>
      </pc:sldChg>
      <pc:sldChg chg="addSp delSp modSp new mod">
        <pc:chgData name="Loan Nguyen Thanh" userId="a13e4771-7b71-4f1e-b743-20a119b822ac" providerId="ADAL" clId="{FE66E504-4EDA-4ACC-86E4-96B9164BC85D}" dt="2021-02-07T09:28:37.565" v="97" actId="114"/>
        <pc:sldMkLst>
          <pc:docMk/>
          <pc:sldMk cId="3780697638" sldId="262"/>
        </pc:sldMkLst>
        <pc:spChg chg="del">
          <ac:chgData name="Loan Nguyen Thanh" userId="a13e4771-7b71-4f1e-b743-20a119b822ac" providerId="ADAL" clId="{FE66E504-4EDA-4ACC-86E4-96B9164BC85D}" dt="2021-02-07T09:26:14.890" v="49" actId="478"/>
          <ac:spMkLst>
            <pc:docMk/>
            <pc:sldMk cId="3780697638" sldId="262"/>
            <ac:spMk id="2" creationId="{C98A5648-F83A-4F0C-A3B7-88458E2CBC1D}"/>
          </ac:spMkLst>
        </pc:spChg>
        <pc:spChg chg="del">
          <ac:chgData name="Loan Nguyen Thanh" userId="a13e4771-7b71-4f1e-b743-20a119b822ac" providerId="ADAL" clId="{FE66E504-4EDA-4ACC-86E4-96B9164BC85D}" dt="2021-02-07T09:26:13.231" v="48" actId="478"/>
          <ac:spMkLst>
            <pc:docMk/>
            <pc:sldMk cId="3780697638" sldId="262"/>
            <ac:spMk id="3" creationId="{C103CB05-432F-4045-B051-24A24AA3568F}"/>
          </ac:spMkLst>
        </pc:spChg>
        <pc:spChg chg="add mod">
          <ac:chgData name="Loan Nguyen Thanh" userId="a13e4771-7b71-4f1e-b743-20a119b822ac" providerId="ADAL" clId="{FE66E504-4EDA-4ACC-86E4-96B9164BC85D}" dt="2021-02-07T09:27:36.359" v="87" actId="207"/>
          <ac:spMkLst>
            <pc:docMk/>
            <pc:sldMk cId="3780697638" sldId="262"/>
            <ac:spMk id="6" creationId="{5A9BF722-179B-4DC1-BEEB-788098EBC6B7}"/>
          </ac:spMkLst>
        </pc:spChg>
        <pc:spChg chg="add mod">
          <ac:chgData name="Loan Nguyen Thanh" userId="a13e4771-7b71-4f1e-b743-20a119b822ac" providerId="ADAL" clId="{FE66E504-4EDA-4ACC-86E4-96B9164BC85D}" dt="2021-02-07T09:28:37.565" v="97" actId="114"/>
          <ac:spMkLst>
            <pc:docMk/>
            <pc:sldMk cId="3780697638" sldId="262"/>
            <ac:spMk id="7" creationId="{0599E8A9-1C30-40B7-BBFE-FA47DD252E69}"/>
          </ac:spMkLst>
        </pc:spChg>
        <pc:picChg chg="add mod">
          <ac:chgData name="Loan Nguyen Thanh" userId="a13e4771-7b71-4f1e-b743-20a119b822ac" providerId="ADAL" clId="{FE66E504-4EDA-4ACC-86E4-96B9164BC85D}" dt="2021-02-07T09:26:31.243" v="54" actId="14100"/>
          <ac:picMkLst>
            <pc:docMk/>
            <pc:sldMk cId="3780697638" sldId="262"/>
            <ac:picMk id="5" creationId="{85365FD3-5BBE-4909-BEDE-34AF5B0E6E80}"/>
          </ac:picMkLst>
        </pc:picChg>
      </pc:sldChg>
    </pc:docChg>
  </pc:docChgLst>
  <pc:docChgLst>
    <pc:chgData name="Keios Starqua" userId="8cf9fb8f937025db" providerId="LiveId" clId="{B429AF03-836B-4059-B709-E7FEB7987692}"/>
    <pc:docChg chg="modSld">
      <pc:chgData name="Keios Starqua" userId="8cf9fb8f937025db" providerId="LiveId" clId="{B429AF03-836B-4059-B709-E7FEB7987692}" dt="2021-11-12T08:30:30.039" v="5" actId="167"/>
      <pc:docMkLst>
        <pc:docMk/>
      </pc:docMkLst>
      <pc:sldChg chg="modSp mod">
        <pc:chgData name="Keios Starqua" userId="8cf9fb8f937025db" providerId="LiveId" clId="{B429AF03-836B-4059-B709-E7FEB7987692}" dt="2021-11-12T08:03:34.726" v="4" actId="1035"/>
        <pc:sldMkLst>
          <pc:docMk/>
          <pc:sldMk cId="3639015132" sldId="853"/>
        </pc:sldMkLst>
        <pc:picChg chg="ord">
          <ac:chgData name="Keios Starqua" userId="8cf9fb8f937025db" providerId="LiveId" clId="{B429AF03-836B-4059-B709-E7FEB7987692}" dt="2021-11-12T08:03:30.852" v="0" actId="167"/>
          <ac:picMkLst>
            <pc:docMk/>
            <pc:sldMk cId="3639015132" sldId="853"/>
            <ac:picMk id="3" creationId="{584347DE-A87D-42CC-8B86-5188D5BEFAB5}"/>
          </ac:picMkLst>
        </pc:picChg>
        <pc:picChg chg="mod">
          <ac:chgData name="Keios Starqua" userId="8cf9fb8f937025db" providerId="LiveId" clId="{B429AF03-836B-4059-B709-E7FEB7987692}" dt="2021-11-12T08:03:34.726" v="4" actId="1035"/>
          <ac:picMkLst>
            <pc:docMk/>
            <pc:sldMk cId="3639015132" sldId="853"/>
            <ac:picMk id="6" creationId="{86B77188-D485-45F4-84E7-C484D0F4A287}"/>
          </ac:picMkLst>
        </pc:picChg>
      </pc:sldChg>
      <pc:sldChg chg="modSp mod">
        <pc:chgData name="Keios Starqua" userId="8cf9fb8f937025db" providerId="LiveId" clId="{B429AF03-836B-4059-B709-E7FEB7987692}" dt="2021-11-12T08:30:30.039" v="5" actId="167"/>
        <pc:sldMkLst>
          <pc:docMk/>
          <pc:sldMk cId="1395271073" sldId="858"/>
        </pc:sldMkLst>
        <pc:picChg chg="ord">
          <ac:chgData name="Keios Starqua" userId="8cf9fb8f937025db" providerId="LiveId" clId="{B429AF03-836B-4059-B709-E7FEB7987692}" dt="2021-11-12T08:30:30.039" v="5" actId="167"/>
          <ac:picMkLst>
            <pc:docMk/>
            <pc:sldMk cId="1395271073" sldId="858"/>
            <ac:picMk id="3" creationId="{E583B8F9-823E-4646-AA54-AF2BDDAD0C4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0408F-ED84-4B05-8620-DB3FDD1B80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229C19-8189-4213-AC94-2CBC327F88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BBB15-00E4-4513-9FC9-69A9E988A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B5037-3675-40A0-84D0-4B0D42992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9F68F-320A-4F16-A5D8-73C7E32FE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23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3A7F6-150C-4154-B1E2-A90D6E4E6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63295A-B984-4E80-8370-A21F36FFE6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5005F-F1AB-4C7F-B588-FE6DF47ED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5B96A-E374-45BA-BFD9-49D78358B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4A40A-6F5F-4444-9F7A-1703AE2DB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48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EB1D47-9742-4200-B32E-DBE22A7F0F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B409AA-F5D5-4837-98C0-BF4D7D48A7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1705A-9A02-4D0E-93E6-8F29FBD89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B72A2-0B48-4973-8E3A-9D7B42E48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30D3E-E8D6-4D48-A95B-13C14BD75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13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113CD-5E29-4B24-95E2-B2E024147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126E4-D8F5-4B70-8E01-B1FBE340D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68DFA-8BC4-4C38-A865-C7FAB04C2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12100-0D97-4DB2-8533-A1F885602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BFC1B-40CB-49D6-BE0E-E7AAB1209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93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097F6-F9D4-4CB4-8414-CB4AB2E28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BF13FE-2FBF-4C44-ADF6-6C10A9DF3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30261-DCD6-48AA-94FC-7D8F5DF77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2BD1B-AE13-476A-BFA5-592A9C32A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D125C-774E-4A41-8D81-721BEF2EF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33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B1290-DF53-4958-9252-58742CC92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F2706-F929-4FAD-880F-4AE3681BC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E0FAA3-E711-4554-926C-EF5934E5BD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DCB090-AAF4-489B-A8FF-8B3A0B1F4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B4D1CE-CB5F-4101-9621-81C20859E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B54DAB-1795-49AA-B617-BFE7AF291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669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B67A-BA94-448E-81B3-9D24EB08F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DFED0-25AC-411D-888A-A1AB92C2C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17609E-EF01-408D-898E-B9D279E9A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5ECEAB-7A1F-4DAA-857D-65F07ED55A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2A9ADC-5A24-441B-B150-CC86505894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9BEAB2-D196-4D35-9E43-EBFD8144C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122ADF-0EE1-4A06-8F17-8925AF046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7A99F1-C86F-4A07-B514-751E5AEDD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95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36818-8316-4B99-A348-4B11B623D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DE66A7-5F98-40AB-8305-287901D12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E6E1E5-5F5A-4B65-9FC4-D6800ADA8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0B202-A526-4B2D-9B0F-FAEA89E6F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835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25DD70-41DB-4314-BAF6-D8991E85D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430EE4-08A6-48B6-B443-EC845B9C6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453F4-BE7B-477D-AE1A-BD9751019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02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EAF52-8BB3-44A8-86B7-B33FDAF0F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C7F12-E747-4AA7-AA07-F608B7A5E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96653A-CD70-4855-AA2D-6137ECC61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889F6D-D38E-4FD7-9D7C-7D2F39E74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7F2B3E-588A-4FFF-A3C0-290B8EDAF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1900F-08EC-4A88-A482-5EA3332C4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53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C5C60-5BED-44F0-AD5A-922C0B364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5A8B87-C19D-4933-9E15-809E949120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57FEAD-669F-4D9D-8417-7A6CE7DA28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635CDB-CFC0-4D64-8263-39472BDB7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B12C79-5BA6-4B62-979B-A4A41BD9E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EC7FD0-6AE6-4157-96AA-123A655A9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40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02C6F4-61A5-480F-9A9D-D17BDC2C7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8ECFA-AE18-4A73-8FAC-EB21FA41E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A70C6-68C4-41FA-87CF-976ECBCA8E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5941C-34AA-4CB0-9EB7-4BD6E8E967EE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0A4E1-C22B-452C-B506-141EACB33C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2DE22-9896-4726-85D1-3B0BB5EDD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Tuyển tập 5350 ảnh động PowerPoint">
            <a:extLst>
              <a:ext uri="{FF2B5EF4-FFF2-40B4-BE49-F238E27FC236}">
                <a16:creationId xmlns:a16="http://schemas.microsoft.com/office/drawing/2014/main" id="{37AFE36D-E5F8-4993-89A1-8E0CD8B8C4A9}"/>
              </a:ext>
            </a:extLst>
          </p:cNvPr>
          <p:cNvPicPr>
            <a:picLocks noChangeAspect="1" noChangeArrowheads="1" noCrop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07"/>
            <a:ext cx="12192000" cy="81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Ảnh động trang trí (144)">
            <a:extLst>
              <a:ext uri="{FF2B5EF4-FFF2-40B4-BE49-F238E27FC236}">
                <a16:creationId xmlns:a16="http://schemas.microsoft.com/office/drawing/2014/main" id="{56CF4939-C9B2-4E20-B098-8329301C470D}"/>
              </a:ext>
            </a:extLst>
          </p:cNvPr>
          <p:cNvPicPr>
            <a:picLocks noChangeAspect="1" noChangeArrowheads="1" noCrop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4" y="6499225"/>
            <a:ext cx="1203007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49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5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4CD72A-67A2-4971-934E-CC1F8F575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5928"/>
            <a:ext cx="1688123" cy="1845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2" descr="Kết quả hình ảnh cho ngành ngôn ngữ anh trường đại học bà rịa vũng tàu">
            <a:extLst>
              <a:ext uri="{FF2B5EF4-FFF2-40B4-BE49-F238E27FC236}">
                <a16:creationId xmlns:a16="http://schemas.microsoft.com/office/drawing/2014/main" id="{90C20BA2-2574-4B2C-AC73-47A485EF3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357" y="951308"/>
            <a:ext cx="9003323" cy="496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89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5254A19-6B51-42A0-B3D3-EAD15B80572F}"/>
              </a:ext>
            </a:extLst>
          </p:cNvPr>
          <p:cNvSpPr txBox="1"/>
          <p:nvPr/>
        </p:nvSpPr>
        <p:spPr>
          <a:xfrm>
            <a:off x="3291840" y="874918"/>
            <a:ext cx="7262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SUPERFOODS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6AA96-7C06-407D-A2D9-BB7416616491}"/>
              </a:ext>
            </a:extLst>
          </p:cNvPr>
          <p:cNvSpPr txBox="1"/>
          <p:nvPr/>
        </p:nvSpPr>
        <p:spPr>
          <a:xfrm>
            <a:off x="205407" y="799402"/>
            <a:ext cx="3086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2C654F-20D0-4D58-8F2A-D6C7A216F7F4}"/>
              </a:ext>
            </a:extLst>
          </p:cNvPr>
          <p:cNvSpPr txBox="1"/>
          <p:nvPr/>
        </p:nvSpPr>
        <p:spPr>
          <a:xfrm>
            <a:off x="2688534" y="5499767"/>
            <a:ext cx="41893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/ˈ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dʒʌŋk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 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fuːd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5E275D-F549-4D71-852D-1870EABCA5AF}"/>
              </a:ext>
            </a:extLst>
          </p:cNvPr>
          <p:cNvSpPr txBox="1"/>
          <p:nvPr/>
        </p:nvSpPr>
        <p:spPr>
          <a:xfrm>
            <a:off x="655574" y="5458942"/>
            <a:ext cx="2032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Junk food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3A834C-21DD-49CA-8A00-D1EEF77B4AFB}"/>
              </a:ext>
            </a:extLst>
          </p:cNvPr>
          <p:cNvSpPr txBox="1"/>
          <p:nvPr/>
        </p:nvSpPr>
        <p:spPr>
          <a:xfrm>
            <a:off x="102703" y="5903893"/>
            <a:ext cx="1198659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u="none" strike="noStrike" dirty="0">
                <a:solidFill>
                  <a:srgbClr val="4577B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r>
              <a:rPr lang="en-US" sz="2800" b="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food that is quick and easy to prepare and eat but that is thought to be bad for your health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Our brains may be wired to seek out junk food, scientists say - Study Finds">
            <a:extLst>
              <a:ext uri="{FF2B5EF4-FFF2-40B4-BE49-F238E27FC236}">
                <a16:creationId xmlns:a16="http://schemas.microsoft.com/office/drawing/2014/main" id="{B1855FF3-39A2-4A27-918D-B043D46E2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07" y="1689603"/>
            <a:ext cx="5545949" cy="343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Junk food Names | Fast food Names | Junk food Vocabulary | जंक फूड - YouTube">
            <a:extLst>
              <a:ext uri="{FF2B5EF4-FFF2-40B4-BE49-F238E27FC236}">
                <a16:creationId xmlns:a16="http://schemas.microsoft.com/office/drawing/2014/main" id="{2176766B-6894-4DF5-9F3E-68295FDDD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003" y="1713855"/>
            <a:ext cx="6098293" cy="343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674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C7C4A8-2AA4-4E96-BE6B-5EE5B68EC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28" y="1238216"/>
            <a:ext cx="5501057" cy="29398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7D12AD-ED67-4D0C-9A56-CB14005B1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29" y="4299631"/>
            <a:ext cx="5501056" cy="23262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1DD44B-CEAB-4771-AEDF-1CAB1C731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561" y="1238216"/>
            <a:ext cx="5144086" cy="14103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56E62C-CE85-4222-A9BA-BA19AA4C6AB2}"/>
              </a:ext>
            </a:extLst>
          </p:cNvPr>
          <p:cNvSpPr txBox="1"/>
          <p:nvPr/>
        </p:nvSpPr>
        <p:spPr>
          <a:xfrm>
            <a:off x="135069" y="453386"/>
            <a:ext cx="1553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63D12F-7884-4488-903F-B2FBD0786D00}"/>
              </a:ext>
            </a:extLst>
          </p:cNvPr>
          <p:cNvSpPr txBox="1"/>
          <p:nvPr/>
        </p:nvSpPr>
        <p:spPr>
          <a:xfrm>
            <a:off x="5902823" y="714996"/>
            <a:ext cx="2172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Superfoods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D1E435-FE8C-4366-9BEC-80F671704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7229" y="4299630"/>
            <a:ext cx="5752141" cy="232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51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4347DE-A87D-42CC-8B86-5188D5BEF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02" y="1603719"/>
            <a:ext cx="11627795" cy="48674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B77188-D485-45F4-84E7-C484D0F4A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54" y="3014743"/>
            <a:ext cx="10929938" cy="33258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50B09B-BDA7-4D59-9971-DC308254615A}"/>
              </a:ext>
            </a:extLst>
          </p:cNvPr>
          <p:cNvSpPr txBox="1"/>
          <p:nvPr/>
        </p:nvSpPr>
        <p:spPr>
          <a:xfrm>
            <a:off x="121001" y="714996"/>
            <a:ext cx="4282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Reading and Grammar</a:t>
            </a:r>
          </a:p>
        </p:txBody>
      </p:sp>
    </p:spTree>
    <p:extLst>
      <p:ext uri="{BB962C8B-B14F-4D97-AF65-F5344CB8AC3E}">
        <p14:creationId xmlns:p14="http://schemas.microsoft.com/office/powerpoint/2010/main" val="3639015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C74B28-0C59-4C73-ABED-54DBC01A0139}"/>
              </a:ext>
            </a:extLst>
          </p:cNvPr>
          <p:cNvSpPr txBox="1"/>
          <p:nvPr/>
        </p:nvSpPr>
        <p:spPr>
          <a:xfrm>
            <a:off x="121001" y="714996"/>
            <a:ext cx="4282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Listening and Grammar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55F472-762E-4215-ABDF-FE47B4B42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96" y="1408078"/>
            <a:ext cx="8734133" cy="3000833"/>
          </a:xfrm>
          <a:prstGeom prst="rect">
            <a:avLst/>
          </a:prstGeom>
        </p:spPr>
      </p:pic>
      <p:pic>
        <p:nvPicPr>
          <p:cNvPr id="5" name="Track 10">
            <a:hlinkClick r:id="" action="ppaction://media"/>
            <a:extLst>
              <a:ext uri="{FF2B5EF4-FFF2-40B4-BE49-F238E27FC236}">
                <a16:creationId xmlns:a16="http://schemas.microsoft.com/office/drawing/2014/main" id="{59F77764-90B6-487D-B656-E5E1958160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25354" y="160397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60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8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0D7491D-C767-432E-BE9C-3B1C44E9A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093" y="3277772"/>
            <a:ext cx="10801903" cy="3319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18EB45-E0EE-4C8C-862B-06A7CFAA5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758" y="1725824"/>
            <a:ext cx="11479238" cy="49703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A9E93F-B7AA-47B1-9419-4B7EF5D6B652}"/>
              </a:ext>
            </a:extLst>
          </p:cNvPr>
          <p:cNvSpPr txBox="1"/>
          <p:nvPr/>
        </p:nvSpPr>
        <p:spPr>
          <a:xfrm>
            <a:off x="0" y="577298"/>
            <a:ext cx="2292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LISTENING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1920E7-2FEC-493D-9798-4887D26C584B}"/>
              </a:ext>
            </a:extLst>
          </p:cNvPr>
          <p:cNvSpPr txBox="1"/>
          <p:nvPr/>
        </p:nvSpPr>
        <p:spPr>
          <a:xfrm>
            <a:off x="0" y="1145355"/>
            <a:ext cx="1172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Listen to interviews with four people. How many of them eat superfoods? Why?</a:t>
            </a:r>
          </a:p>
        </p:txBody>
      </p:sp>
      <p:pic>
        <p:nvPicPr>
          <p:cNvPr id="5" name="Track 10">
            <a:hlinkClick r:id="" action="ppaction://media"/>
            <a:extLst>
              <a:ext uri="{FF2B5EF4-FFF2-40B4-BE49-F238E27FC236}">
                <a16:creationId xmlns:a16="http://schemas.microsoft.com/office/drawing/2014/main" id="{44EA4365-2245-4FA0-8A4F-987512DD80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677331" y="107138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84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8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83B8F9-823E-4646-AA54-AF2BDDAD0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72" y="1252025"/>
            <a:ext cx="11284045" cy="52331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B886DB-1BFD-4FA9-9DD3-2D31FBABD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72" y="4625266"/>
            <a:ext cx="10902462" cy="1859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E689F6-C3B8-4012-AD97-56692C540CE3}"/>
              </a:ext>
            </a:extLst>
          </p:cNvPr>
          <p:cNvSpPr txBox="1"/>
          <p:nvPr/>
        </p:nvSpPr>
        <p:spPr>
          <a:xfrm>
            <a:off x="4494434" y="619501"/>
            <a:ext cx="3364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Preposition park</a:t>
            </a:r>
          </a:p>
        </p:txBody>
      </p:sp>
    </p:spTree>
    <p:extLst>
      <p:ext uri="{BB962C8B-B14F-4D97-AF65-F5344CB8AC3E}">
        <p14:creationId xmlns:p14="http://schemas.microsoft.com/office/powerpoint/2010/main" val="1395271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91A605-1FAE-41E3-9AAE-8D373AE8B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38" y="659570"/>
            <a:ext cx="5781675" cy="6124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8165BF-F744-4EBC-A068-A9150DB2F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988" y="865601"/>
            <a:ext cx="5587143" cy="591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88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111440-B245-4860-B81E-304120451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92" y="2553361"/>
            <a:ext cx="5008778" cy="3833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B8E155-A79C-494A-80C5-132E4AC30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691" y="942535"/>
            <a:ext cx="6049108" cy="54441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B0CACA-03C0-401B-B8E3-34F27AFB9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91" y="626304"/>
            <a:ext cx="5121318" cy="185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422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C32834-43DD-4B60-8BCB-7D0862C67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42" y="720296"/>
            <a:ext cx="5628958" cy="61728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54D578-D76A-4BB2-8EBD-820F18DAE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001" y="720296"/>
            <a:ext cx="4869401" cy="59477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26EC4-26C6-43F0-9F6C-031AFDFE7482}"/>
              </a:ext>
            </a:extLst>
          </p:cNvPr>
          <p:cNvSpPr txBox="1"/>
          <p:nvPr/>
        </p:nvSpPr>
        <p:spPr>
          <a:xfrm>
            <a:off x="4489091" y="579810"/>
            <a:ext cx="2450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Audioscript</a:t>
            </a:r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4227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FDBF06-5310-4D5F-9F2F-83A3A4E9C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43" y="1164467"/>
            <a:ext cx="6251405" cy="52504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07C7A-5E9B-404B-A5F1-DC534770D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236" y="1381125"/>
            <a:ext cx="5074993" cy="50337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8C4E22-180A-473E-97A1-076B4161C0B1}"/>
              </a:ext>
            </a:extLst>
          </p:cNvPr>
          <p:cNvSpPr txBox="1"/>
          <p:nvPr/>
        </p:nvSpPr>
        <p:spPr>
          <a:xfrm>
            <a:off x="4348414" y="636080"/>
            <a:ext cx="2450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Audioscript</a:t>
            </a:r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2612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9041589-DAA1-4CA8-8E2B-ECF519BE4276}"/>
              </a:ext>
            </a:extLst>
          </p:cNvPr>
          <p:cNvSpPr txBox="1"/>
          <p:nvPr/>
        </p:nvSpPr>
        <p:spPr>
          <a:xfrm>
            <a:off x="-182880" y="741276"/>
            <a:ext cx="12562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AMERICAN JETSTREAM PRE-INTERMEDIATE B</a:t>
            </a:r>
          </a:p>
        </p:txBody>
      </p:sp>
      <p:pic>
        <p:nvPicPr>
          <p:cNvPr id="1026" name="Picture 2" descr="Kết quả hình ảnh cho american jetstream pre-intermediate b">
            <a:extLst>
              <a:ext uri="{FF2B5EF4-FFF2-40B4-BE49-F238E27FC236}">
                <a16:creationId xmlns:a16="http://schemas.microsoft.com/office/drawing/2014/main" id="{BB99A583-ED2F-4ED7-92C7-D1D6F355F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892" y="1387607"/>
            <a:ext cx="4848225" cy="5338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664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31B9B1-9344-4927-91BA-3D3F59072375}"/>
              </a:ext>
            </a:extLst>
          </p:cNvPr>
          <p:cNvSpPr txBox="1"/>
          <p:nvPr/>
        </p:nvSpPr>
        <p:spPr>
          <a:xfrm>
            <a:off x="4380251" y="597693"/>
            <a:ext cx="4121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E29F90-1682-4FBC-B8A6-EEF635459AFB}"/>
              </a:ext>
            </a:extLst>
          </p:cNvPr>
          <p:cNvSpPr txBox="1"/>
          <p:nvPr/>
        </p:nvSpPr>
        <p:spPr>
          <a:xfrm>
            <a:off x="230688" y="1876098"/>
            <a:ext cx="4121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Vocabulary: Superfoods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70DD92-4673-4285-9E02-1FACBC786D59}"/>
              </a:ext>
            </a:extLst>
          </p:cNvPr>
          <p:cNvSpPr txBox="1"/>
          <p:nvPr/>
        </p:nvSpPr>
        <p:spPr>
          <a:xfrm>
            <a:off x="258825" y="4301977"/>
            <a:ext cx="119613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https://www.youtube.com/watch?v=OIdYxMyZZm4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753018-0CA9-477D-A560-073FA40125D2}"/>
              </a:ext>
            </a:extLst>
          </p:cNvPr>
          <p:cNvSpPr txBox="1"/>
          <p:nvPr/>
        </p:nvSpPr>
        <p:spPr>
          <a:xfrm>
            <a:off x="272894" y="3826964"/>
            <a:ext cx="930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 culture: Table manners - Dining customs around the world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D39B7B-BE1A-4ED6-AE95-47F057AE160D}"/>
              </a:ext>
            </a:extLst>
          </p:cNvPr>
          <p:cNvSpPr txBox="1"/>
          <p:nvPr/>
        </p:nvSpPr>
        <p:spPr>
          <a:xfrm>
            <a:off x="258825" y="2294413"/>
            <a:ext cx="113892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https://www.youtube.com/watch?v=ymfrsjzGKMA</a:t>
            </a:r>
          </a:p>
        </p:txBody>
      </p:sp>
    </p:spTree>
    <p:extLst>
      <p:ext uri="{BB962C8B-B14F-4D97-AF65-F5344CB8AC3E}">
        <p14:creationId xmlns:p14="http://schemas.microsoft.com/office/powerpoint/2010/main" val="316923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38464"/>
            <a:ext cx="8229600" cy="889144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TEACHER’S </a:t>
            </a:r>
            <a:r>
              <a:rPr lang="vi-VN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PERSONAL INFORMATION</a:t>
            </a:r>
            <a:endParaRPr lang="en-US" sz="3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828801"/>
            <a:ext cx="8458200" cy="3276600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Name: Nguyen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Thanh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Loan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Facebook: Loan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Ngu</a:t>
            </a:r>
            <a:r>
              <a:rPr lang="vi-VN" dirty="0">
                <a:latin typeface="Times New Roman" pitchFamily="18" charset="0"/>
                <a:cs typeface="Times New Roman" pitchFamily="18" charset="0"/>
              </a:rPr>
              <a:t>yễn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Thanh</a:t>
            </a:r>
            <a:endParaRPr lang="vi-VN" dirty="0">
              <a:latin typeface="Times New Roman" pitchFamily="18" charset="0"/>
              <a:cs typeface="Times New Roman" pitchFamily="18" charset="0"/>
            </a:endParaRPr>
          </a:p>
          <a:p>
            <a:r>
              <a:rPr lang="vi-VN" dirty="0">
                <a:latin typeface="Times New Roman" pitchFamily="18" charset="0"/>
                <a:cs typeface="Times New Roman" pitchFamily="18" charset="0"/>
              </a:rPr>
              <a:t>Mobile number: 0942 255 937</a:t>
            </a:r>
          </a:p>
          <a:p>
            <a:r>
              <a:rPr lang="vi-VN" dirty="0">
                <a:latin typeface="Times New Roman" pitchFamily="18" charset="0"/>
                <a:cs typeface="Times New Roman" pitchFamily="18" charset="0"/>
              </a:rPr>
              <a:t>Email:  loannguyenthanh1978@gmail.co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53327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A9BF722-179B-4DC1-BEEB-788098EBC6B7}"/>
              </a:ext>
            </a:extLst>
          </p:cNvPr>
          <p:cNvSpPr txBox="1"/>
          <p:nvPr/>
        </p:nvSpPr>
        <p:spPr>
          <a:xfrm>
            <a:off x="662608" y="781665"/>
            <a:ext cx="2292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 9 &amp; 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99E8A9-1C30-40B7-BBFE-FA47DD252E69}"/>
              </a:ext>
            </a:extLst>
          </p:cNvPr>
          <p:cNvSpPr txBox="1"/>
          <p:nvPr/>
        </p:nvSpPr>
        <p:spPr>
          <a:xfrm>
            <a:off x="3457290" y="672675"/>
            <a:ext cx="76398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(unit 9 + 10)</a:t>
            </a:r>
          </a:p>
        </p:txBody>
      </p:sp>
      <p:pic>
        <p:nvPicPr>
          <p:cNvPr id="2050" name="Picture 2" descr="Kết quả hình ảnh cho the news and journalism">
            <a:extLst>
              <a:ext uri="{FF2B5EF4-FFF2-40B4-BE49-F238E27FC236}">
                <a16:creationId xmlns:a16="http://schemas.microsoft.com/office/drawing/2014/main" id="{A04D8164-A319-490F-B9EB-7C4783823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95" y="1442116"/>
            <a:ext cx="5870714" cy="334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ết quả hình ảnh cho the news and journalism">
            <a:extLst>
              <a:ext uri="{FF2B5EF4-FFF2-40B4-BE49-F238E27FC236}">
                <a16:creationId xmlns:a16="http://schemas.microsoft.com/office/drawing/2014/main" id="{ABD586BE-B5A9-4238-80BF-05CE6D080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956" y="1442116"/>
            <a:ext cx="5035826" cy="457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697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5254A19-6B51-42A0-B3D3-EAD15B80572F}"/>
              </a:ext>
            </a:extLst>
          </p:cNvPr>
          <p:cNvSpPr txBox="1"/>
          <p:nvPr/>
        </p:nvSpPr>
        <p:spPr>
          <a:xfrm>
            <a:off x="2822713" y="1041034"/>
            <a:ext cx="7262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SUPERFOODS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6AA96-7C06-407D-A2D9-BB7416616491}"/>
              </a:ext>
            </a:extLst>
          </p:cNvPr>
          <p:cNvSpPr txBox="1"/>
          <p:nvPr/>
        </p:nvSpPr>
        <p:spPr>
          <a:xfrm>
            <a:off x="205407" y="779424"/>
            <a:ext cx="3086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</a:p>
        </p:txBody>
      </p:sp>
      <p:pic>
        <p:nvPicPr>
          <p:cNvPr id="1026" name="Picture 2" descr="Watercress | John Scheepers Kitchen Garden Seeds">
            <a:extLst>
              <a:ext uri="{FF2B5EF4-FFF2-40B4-BE49-F238E27FC236}">
                <a16:creationId xmlns:a16="http://schemas.microsoft.com/office/drawing/2014/main" id="{BBB0E8B6-6DF0-4B87-91A9-540F691F2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62" y="1867441"/>
            <a:ext cx="3766956" cy="420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2C654F-20D0-4D58-8F2A-D6C7A216F7F4}"/>
              </a:ext>
            </a:extLst>
          </p:cNvPr>
          <p:cNvSpPr txBox="1"/>
          <p:nvPr/>
        </p:nvSpPr>
        <p:spPr>
          <a:xfrm>
            <a:off x="6453809" y="3106348"/>
            <a:ext cx="24372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/ˈ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wɔːtəkres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5E275D-F549-4D71-852D-1870EABCA5AF}"/>
              </a:ext>
            </a:extLst>
          </p:cNvPr>
          <p:cNvSpPr txBox="1"/>
          <p:nvPr/>
        </p:nvSpPr>
        <p:spPr>
          <a:xfrm>
            <a:off x="4420848" y="3065523"/>
            <a:ext cx="2032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watercress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3A834C-21DD-49CA-8A00-D1EEF77B4AFB}"/>
              </a:ext>
            </a:extLst>
          </p:cNvPr>
          <p:cNvSpPr txBox="1"/>
          <p:nvPr/>
        </p:nvSpPr>
        <p:spPr>
          <a:xfrm>
            <a:off x="4420847" y="3670393"/>
            <a:ext cx="754586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water plant with small round green leaves and thin </a:t>
            </a:r>
            <a:r>
              <a:rPr lang="en-US" sz="2800" b="0" i="1" dirty="0">
                <a:solidFill>
                  <a:srgbClr val="00860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stems</a:t>
            </a:r>
            <a:r>
              <a:rPr lang="en-US" sz="2800" b="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It has a strong taste and is often eaten raw in salads.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801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5254A19-6B51-42A0-B3D3-EAD15B80572F}"/>
              </a:ext>
            </a:extLst>
          </p:cNvPr>
          <p:cNvSpPr txBox="1"/>
          <p:nvPr/>
        </p:nvSpPr>
        <p:spPr>
          <a:xfrm>
            <a:off x="2822713" y="1041034"/>
            <a:ext cx="7262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SUPERFOODS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6AA96-7C06-407D-A2D9-BB7416616491}"/>
              </a:ext>
            </a:extLst>
          </p:cNvPr>
          <p:cNvSpPr txBox="1"/>
          <p:nvPr/>
        </p:nvSpPr>
        <p:spPr>
          <a:xfrm>
            <a:off x="205407" y="799402"/>
            <a:ext cx="3086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2C654F-20D0-4D58-8F2A-D6C7A216F7F4}"/>
              </a:ext>
            </a:extLst>
          </p:cNvPr>
          <p:cNvSpPr txBox="1"/>
          <p:nvPr/>
        </p:nvSpPr>
        <p:spPr>
          <a:xfrm>
            <a:off x="5756551" y="3003968"/>
            <a:ext cx="24372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/ˈ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sæmən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5E275D-F549-4D71-852D-1870EABCA5AF}"/>
              </a:ext>
            </a:extLst>
          </p:cNvPr>
          <p:cNvSpPr txBox="1"/>
          <p:nvPr/>
        </p:nvSpPr>
        <p:spPr>
          <a:xfrm>
            <a:off x="4420848" y="3003968"/>
            <a:ext cx="16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salmon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3A834C-21DD-49CA-8A00-D1EEF77B4AFB}"/>
              </a:ext>
            </a:extLst>
          </p:cNvPr>
          <p:cNvSpPr txBox="1"/>
          <p:nvPr/>
        </p:nvSpPr>
        <p:spPr>
          <a:xfrm>
            <a:off x="4220309" y="3670393"/>
            <a:ext cx="77464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large fish that has silver skin and is pink inside and is used for food. Salmon live in the sea but swim up rivers to lay their eggs.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Baked Salmon | Gimme Some Oven">
            <a:extLst>
              <a:ext uri="{FF2B5EF4-FFF2-40B4-BE49-F238E27FC236}">
                <a16:creationId xmlns:a16="http://schemas.microsoft.com/office/drawing/2014/main" id="{A52DC6AA-EB3A-410F-A386-4F621A940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52" y="1625809"/>
            <a:ext cx="3254977" cy="492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299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5254A19-6B51-42A0-B3D3-EAD15B80572F}"/>
              </a:ext>
            </a:extLst>
          </p:cNvPr>
          <p:cNvSpPr txBox="1"/>
          <p:nvPr/>
        </p:nvSpPr>
        <p:spPr>
          <a:xfrm>
            <a:off x="2822713" y="1041034"/>
            <a:ext cx="7262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SUPERFOODS</a:t>
            </a:r>
            <a:endParaRPr lang="en-US" sz="3200" b="1" dirty="0">
              <a:solidFill>
                <a:srgbClr val="00B050"/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6AA96-7C06-407D-A2D9-BB7416616491}"/>
              </a:ext>
            </a:extLst>
          </p:cNvPr>
          <p:cNvSpPr txBox="1"/>
          <p:nvPr/>
        </p:nvSpPr>
        <p:spPr>
          <a:xfrm>
            <a:off x="205407" y="799402"/>
            <a:ext cx="3086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2C654F-20D0-4D58-8F2A-D6C7A216F7F4}"/>
              </a:ext>
            </a:extLst>
          </p:cNvPr>
          <p:cNvSpPr txBox="1"/>
          <p:nvPr/>
        </p:nvSpPr>
        <p:spPr>
          <a:xfrm>
            <a:off x="8604955" y="2489408"/>
            <a:ext cx="25129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/ˈkiːnwɑː/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5E275D-F549-4D71-852D-1870EABCA5AF}"/>
              </a:ext>
            </a:extLst>
          </p:cNvPr>
          <p:cNvSpPr txBox="1"/>
          <p:nvPr/>
        </p:nvSpPr>
        <p:spPr>
          <a:xfrm>
            <a:off x="7296165" y="2424158"/>
            <a:ext cx="2096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quinoa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3A834C-21DD-49CA-8A00-D1EEF77B4AFB}"/>
              </a:ext>
            </a:extLst>
          </p:cNvPr>
          <p:cNvSpPr txBox="1"/>
          <p:nvPr/>
        </p:nvSpPr>
        <p:spPr>
          <a:xfrm>
            <a:off x="205407" y="5581544"/>
            <a:ext cx="1150571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South American plant, grown for its seeds, used as food and to make alcoholic drinks; the seeds of the quinoa plant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How to Cook Quinoa - Spend With Pennies">
            <a:extLst>
              <a:ext uri="{FF2B5EF4-FFF2-40B4-BE49-F238E27FC236}">
                <a16:creationId xmlns:a16="http://schemas.microsoft.com/office/drawing/2014/main" id="{642610F3-A8E4-486D-B3BF-30740ACB1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07" y="1521836"/>
            <a:ext cx="2582851" cy="371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ow to Cook Quinoa on the Stovetop - Jessica Gavin">
            <a:extLst>
              <a:ext uri="{FF2B5EF4-FFF2-40B4-BE49-F238E27FC236}">
                <a16:creationId xmlns:a16="http://schemas.microsoft.com/office/drawing/2014/main" id="{2765B157-A1C0-4F8F-86D8-FF9C4C3FD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839" y="1569845"/>
            <a:ext cx="3464882" cy="3464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AD27F7-6A0F-414A-8475-456192807364}"/>
              </a:ext>
            </a:extLst>
          </p:cNvPr>
          <p:cNvSpPr txBox="1"/>
          <p:nvPr/>
        </p:nvSpPr>
        <p:spPr>
          <a:xfrm>
            <a:off x="7296165" y="3124863"/>
            <a:ext cx="359222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Hạt</a:t>
            </a:r>
            <a:r>
              <a:rPr lang="en-US" sz="28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2800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quinoa</a:t>
            </a:r>
            <a:r>
              <a:rPr lang="en-US" sz="28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n-US" sz="2800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hạt</a:t>
            </a:r>
            <a:r>
              <a:rPr lang="en-US" sz="28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diêm</a:t>
            </a:r>
            <a:r>
              <a:rPr lang="en-US" sz="28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mạch</a:t>
            </a:r>
            <a:r>
              <a:rPr lang="en-US" sz="28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05647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5254A19-6B51-42A0-B3D3-EAD15B80572F}"/>
              </a:ext>
            </a:extLst>
          </p:cNvPr>
          <p:cNvSpPr txBox="1"/>
          <p:nvPr/>
        </p:nvSpPr>
        <p:spPr>
          <a:xfrm>
            <a:off x="2822713" y="1041034"/>
            <a:ext cx="7262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SUPERFOODS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6AA96-7C06-407D-A2D9-BB7416616491}"/>
              </a:ext>
            </a:extLst>
          </p:cNvPr>
          <p:cNvSpPr txBox="1"/>
          <p:nvPr/>
        </p:nvSpPr>
        <p:spPr>
          <a:xfrm>
            <a:off x="205407" y="799402"/>
            <a:ext cx="3086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2C654F-20D0-4D58-8F2A-D6C7A216F7F4}"/>
              </a:ext>
            </a:extLst>
          </p:cNvPr>
          <p:cNvSpPr txBox="1"/>
          <p:nvPr/>
        </p:nvSpPr>
        <p:spPr>
          <a:xfrm>
            <a:off x="7776172" y="3795665"/>
            <a:ext cx="24372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/ˈ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kəʊkəʊ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5E275D-F549-4D71-852D-1870EABCA5AF}"/>
              </a:ext>
            </a:extLst>
          </p:cNvPr>
          <p:cNvSpPr txBox="1"/>
          <p:nvPr/>
        </p:nvSpPr>
        <p:spPr>
          <a:xfrm>
            <a:off x="5743211" y="3754840"/>
            <a:ext cx="2032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cocoa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3A834C-21DD-49CA-8A00-D1EEF77B4AFB}"/>
              </a:ext>
            </a:extLst>
          </p:cNvPr>
          <p:cNvSpPr txBox="1"/>
          <p:nvPr/>
        </p:nvSpPr>
        <p:spPr>
          <a:xfrm>
            <a:off x="5743210" y="4359710"/>
            <a:ext cx="754586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dark brown powder made from the seeds (called cocoa beans) of a tropical tree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Nicaragua cocoa market potential">
            <a:extLst>
              <a:ext uri="{FF2B5EF4-FFF2-40B4-BE49-F238E27FC236}">
                <a16:creationId xmlns:a16="http://schemas.microsoft.com/office/drawing/2014/main" id="{DB9835E1-2A33-4E5D-B324-02DD08608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41" y="1758463"/>
            <a:ext cx="5339159" cy="490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59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5254A19-6B51-42A0-B3D3-EAD15B80572F}"/>
              </a:ext>
            </a:extLst>
          </p:cNvPr>
          <p:cNvSpPr txBox="1"/>
          <p:nvPr/>
        </p:nvSpPr>
        <p:spPr>
          <a:xfrm>
            <a:off x="3291840" y="874918"/>
            <a:ext cx="7262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SUPERFOODS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6AA96-7C06-407D-A2D9-BB7416616491}"/>
              </a:ext>
            </a:extLst>
          </p:cNvPr>
          <p:cNvSpPr txBox="1"/>
          <p:nvPr/>
        </p:nvSpPr>
        <p:spPr>
          <a:xfrm>
            <a:off x="205407" y="799402"/>
            <a:ext cx="3086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2C654F-20D0-4D58-8F2A-D6C7A216F7F4}"/>
              </a:ext>
            </a:extLst>
          </p:cNvPr>
          <p:cNvSpPr txBox="1"/>
          <p:nvPr/>
        </p:nvSpPr>
        <p:spPr>
          <a:xfrm>
            <a:off x="2688535" y="5499767"/>
            <a:ext cx="24372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/ˈ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viːɡən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5E275D-F549-4D71-852D-1870EABCA5AF}"/>
              </a:ext>
            </a:extLst>
          </p:cNvPr>
          <p:cNvSpPr txBox="1"/>
          <p:nvPr/>
        </p:nvSpPr>
        <p:spPr>
          <a:xfrm>
            <a:off x="655574" y="5458942"/>
            <a:ext cx="2032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vegan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3A834C-21DD-49CA-8A00-D1EEF77B4AFB}"/>
              </a:ext>
            </a:extLst>
          </p:cNvPr>
          <p:cNvSpPr txBox="1"/>
          <p:nvPr/>
        </p:nvSpPr>
        <p:spPr>
          <a:xfrm>
            <a:off x="102703" y="5903893"/>
            <a:ext cx="1198659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person who does not eat any animal products such as meat, milk or eggs or use animal products such as leather or wool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Actor Liam Hemsworth got kidney stones because of a vegan diet. Here's how  - Times of India">
            <a:extLst>
              <a:ext uri="{FF2B5EF4-FFF2-40B4-BE49-F238E27FC236}">
                <a16:creationId xmlns:a16="http://schemas.microsoft.com/office/drawing/2014/main" id="{8302DD6C-8E47-4C3D-B412-9570A55A3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28" y="1661793"/>
            <a:ext cx="4960455" cy="372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 Went Vegan for 30 Days. Health Results Shocked Me - YouTube">
            <a:extLst>
              <a:ext uri="{FF2B5EF4-FFF2-40B4-BE49-F238E27FC236}">
                <a16:creationId xmlns:a16="http://schemas.microsoft.com/office/drawing/2014/main" id="{69634D75-1E7D-4051-89D2-C422D095D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613" y="1661793"/>
            <a:ext cx="5914683" cy="372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737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E06941C113C541AC0457BC9259608C" ma:contentTypeVersion="5" ma:contentTypeDescription="Create a new document." ma:contentTypeScope="" ma:versionID="1d9ce00807974bf0693c4f1f40f58f89">
  <xsd:schema xmlns:xsd="http://www.w3.org/2001/XMLSchema" xmlns:xs="http://www.w3.org/2001/XMLSchema" xmlns:p="http://schemas.microsoft.com/office/2006/metadata/properties" xmlns:ns3="39a131ec-e19d-42be-8591-3fcdfcf2f7e2" xmlns:ns4="444932da-0485-4473-8ae7-3ece2cf45c2a" targetNamespace="http://schemas.microsoft.com/office/2006/metadata/properties" ma:root="true" ma:fieldsID="c79fde4dcb096ded0c793d0d609ed09a" ns3:_="" ns4:_="">
    <xsd:import namespace="39a131ec-e19d-42be-8591-3fcdfcf2f7e2"/>
    <xsd:import namespace="444932da-0485-4473-8ae7-3ece2cf45c2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a131ec-e19d-42be-8591-3fcdfcf2f7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4932da-0485-4473-8ae7-3ece2cf45c2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864AB00-461D-41AA-B1E9-202FD92224A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4601EF8-5C84-4079-BD75-F6A38807A137}">
  <ds:schemaRefs>
    <ds:schemaRef ds:uri="39a131ec-e19d-42be-8591-3fcdfcf2f7e2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444932da-0485-4473-8ae7-3ece2cf45c2a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26F970B2-B050-4944-8B32-5AFF68B2FA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9a131ec-e19d-42be-8591-3fcdfcf2f7e2"/>
    <ds:schemaRef ds:uri="444932da-0485-4473-8ae7-3ece2cf45c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2342</TotalTime>
  <Words>307</Words>
  <Application>Microsoft Office PowerPoint</Application>
  <PresentationFormat>Widescreen</PresentationFormat>
  <Paragraphs>53</Paragraphs>
  <Slides>20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arial</vt:lpstr>
      <vt:lpstr>Calibri</vt:lpstr>
      <vt:lpstr>Calibri Light</vt:lpstr>
      <vt:lpstr>Lucida Sans Unicode</vt:lpstr>
      <vt:lpstr>Times New Roman</vt:lpstr>
      <vt:lpstr>Office Theme</vt:lpstr>
      <vt:lpstr>PowerPoint Presentation</vt:lpstr>
      <vt:lpstr>PowerPoint Presentation</vt:lpstr>
      <vt:lpstr>TEACHER’S PERSONAL INFORMATION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Loan Nguyen Thanh</dc:creator>
  <cp:lastModifiedBy>Keios Starqua</cp:lastModifiedBy>
  <cp:revision>139</cp:revision>
  <dcterms:created xsi:type="dcterms:W3CDTF">2021-02-07T08:41:03Z</dcterms:created>
  <dcterms:modified xsi:type="dcterms:W3CDTF">2021-11-12T08:30:56Z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0x01010082E06941C113C541AC0457BC9259608C</vt:lpwstr>
  </property>
</Properties>
</file>